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0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005587"/>
    <a:srgbClr val="FFB81C"/>
    <a:srgbClr val="277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6DD35-E893-4E9E-AAB8-59F61B66632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9F58E-DEE3-4E68-94AC-D6D9F9616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31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B1ECE-739A-438A-A3F1-BFEB3472C1F5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1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2326-A387-4D4D-884B-9A5DA45FC889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DB1E-D0FA-4FD6-9686-BE65AF8F59F5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6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5232-1A07-4592-8FB8-5ED65D26FF58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0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B624-FD89-43E6-A999-2DD55DE0AD7F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8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C46-E80B-4913-B2FA-61C7D7A8C963}" type="datetime1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6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8DD6-1D2C-4371-92C1-026E97C81A61}" type="datetime1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2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02C9-E4B4-42D7-99FC-711FAD9648B9}" type="datetime1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2EF9-A53E-46F7-B61C-DB9B82F741B1}" type="datetime1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6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0040-16FD-407E-B403-41D4B7D08FC9}" type="datetime1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8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4C6-92C7-4696-A39C-943F977BF72B}" type="datetime1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2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6FE5-7F21-48D8-AFF6-B620F740ACA3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816B1-D308-4EA6-9502-49DE7D0C9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7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"/>
            <a:ext cx="12192372" cy="685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9477"/>
            <a:ext cx="9144000" cy="1670538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+mn-lt"/>
              </a:rPr>
              <a:t>Title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0015"/>
            <a:ext cx="9144000" cy="914404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Presenter Name(s)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7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Acknowledgements 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10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42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928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32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04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25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428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01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559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587"/>
                </a:solidFill>
                <a:latin typeface="+mn-lt"/>
              </a:rPr>
              <a:t>Title </a:t>
            </a:r>
            <a:endParaRPr lang="en-US" b="1" dirty="0">
              <a:solidFill>
                <a:srgbClr val="00558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1528551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38200" y="6003572"/>
            <a:ext cx="10515600" cy="13648"/>
          </a:xfrm>
          <a:prstGeom prst="line">
            <a:avLst/>
          </a:prstGeom>
          <a:ln w="38100">
            <a:solidFill>
              <a:srgbClr val="FFCD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r"/>
            <a:r>
              <a:rPr lang="en-US" sz="1600" dirty="0" smtClean="0"/>
              <a:t> 		Privacy Notice: Do not record or reproduce. 				          </a:t>
            </a:r>
            <a:fld id="{54962879-29A9-4F8F-8810-B4FAC4AF5FA5}" type="slidenum">
              <a:rPr lang="en-US" sz="1600" smtClean="0"/>
              <a:pPr algn="r"/>
              <a:t>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86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184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Title</vt:lpstr>
      <vt:lpstr>Title </vt:lpstr>
      <vt:lpstr>Title </vt:lpstr>
      <vt:lpstr>Title </vt:lpstr>
      <vt:lpstr>Title </vt:lpstr>
      <vt:lpstr>Title </vt:lpstr>
      <vt:lpstr>Title </vt:lpstr>
      <vt:lpstr>Title </vt:lpstr>
      <vt:lpstr>Title </vt:lpstr>
      <vt:lpstr>Acknowledgements  </vt:lpstr>
    </vt:vector>
  </TitlesOfParts>
  <Company>UCLA Division of Undergraduate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McAllister, Kate</dc:creator>
  <cp:lastModifiedBy>McAllister, Kate</cp:lastModifiedBy>
  <cp:revision>14</cp:revision>
  <dcterms:created xsi:type="dcterms:W3CDTF">2020-04-06T16:04:21Z</dcterms:created>
  <dcterms:modified xsi:type="dcterms:W3CDTF">2020-04-20T21:38:54Z</dcterms:modified>
</cp:coreProperties>
</file>